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5" autoAdjust="0"/>
    <p:restoredTop sz="94660"/>
  </p:normalViewPr>
  <p:slideViewPr>
    <p:cSldViewPr snapToGrid="0">
      <p:cViewPr varScale="1">
        <p:scale>
          <a:sx n="56" d="100"/>
          <a:sy n="56" d="100"/>
        </p:scale>
        <p:origin x="7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F95184-81CD-49B0-9494-6AA667F9D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FF4CF3C-0667-40FB-B7C2-B49D27129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A38BE6-1DB1-4DB0-BC1B-A21AE0261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DAFE99-2746-4549-96E6-B9F3BEB0F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9BC6D3-0701-4594-9C22-B174BCABA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7390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5C6EC9-8086-48A7-809B-AF8BCC440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479A2A4-0DC5-429C-984B-C1279FD0EF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583FDA-EE09-4DD3-9D07-5D307588C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EFC9C8-5C0A-4DC2-A90F-5516DB085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F3EE0E-1D3F-4334-A5D7-84019D6B9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997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6749ADF-7137-4D74-9FAA-5101FA5872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ED2AAE5-4910-486F-8A7F-6AA44EF6F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CAE051-5BC5-4391-B415-2083D883F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DD9F4B-9EAE-4590-8426-C9C91889E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1ADCCA-9504-49D0-BE9A-2B29B5C50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6685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732DEB-C7CD-4A2A-86C7-8617D273B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DCF0FB-3DC1-4343-AC7D-DE8821616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8D13EF-090A-4BCD-BDCA-A9826058F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5396FC-1388-4509-A89B-A528C00E0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5C03DD-D290-4735-844C-378BF39BB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9342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057568-4588-4F14-9994-D5DFC8AB5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7F6345-C41C-42EA-A1F2-F7920B922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78E834-367F-4E06-9426-43237AD8B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8BEA58-2C5A-4A6D-899A-67CFCB827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60DC20-84B9-48A0-9F0F-133DE6B61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9246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15EED7-02CD-4853-B95C-B304E3269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E20639-334A-4924-AF62-9A0A1EFF45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B4577DB-B2F2-447D-BD04-E3EC162577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681A2D-70A2-4C53-B914-33C740BF9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1A64FA3-C595-4A6F-BA15-5856228F0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E432579-6443-4548-97AD-967124905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111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ABEF7A-DDEC-411B-A659-144EB65E3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02561F-B1DA-4EA0-B4B7-3C16D9783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91EC6DB-12F1-4CA7-AB1D-567556B23F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2AB8448-580D-45FB-9BB1-DB0C2CC8C8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2E4138A-F418-4DB8-AAFB-801BF9EB2A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121FE16-C031-46F1-8610-80C327979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5DA6E24-9706-4EFB-9CE7-7A9FB0E01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07C8A7E-3888-4114-BAD3-9320FDA43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9664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D16618-1E1B-447B-8650-4DCF98978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ABD8713-06B7-4FF9-B165-01216635F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AD31DB8-D33C-4099-9D41-6821DFC50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EA74D01-771B-4831-A7CB-7CFF4AE58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0813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D44E0CC-EB85-4CB0-936E-4050F92C6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3C4DBB9-F9AB-46EE-BA78-031EB1D0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D9E08C0-2BE4-41F8-893F-C3114870C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5999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72187C-06FC-4251-AC1D-08885C2C2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F4E4F0-C83D-4F83-B6C3-42471729C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032B144-A507-4735-8949-61D1BB6E7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D9132D-4A3B-448C-AE0A-D175662F1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145A84-7651-43BD-A706-8FEA6D37E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2A512B-617D-48AD-99C0-379E39B96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1442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D60CF9-9710-4708-9FAF-EE5A55E0E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2B75183-C2BA-4AEE-82B3-EF21E4678D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3534F40-3768-4554-80E4-2C384D5841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0ED8A5F-FE78-45D4-8699-FC4205082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FAA1504-E02D-4231-B389-F1846B7CD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5659B91-4818-4DDD-AB64-13C84D710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4484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DFB3EB-4458-496D-A3A7-748D022F6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68E75CB-B495-4A01-94EE-480F11E91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1584DD-E660-494C-A230-D0CECAB846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D7339-B234-41FE-8250-1668386EE7FD}" type="datetimeFigureOut">
              <a:rPr lang="ru-RU" smtClean="0"/>
              <a:t>07.02.2019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5E34B8-8A1D-40BC-8311-685F82222D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F3A295-41D2-441B-ADAF-6743AFB517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7ABFD-63DF-4044-A337-7577D842374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8888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288D096-0196-456D-86E1-144EBB225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73081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B2C018-FAE3-4841-8750-342C470F4A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9243D6D-53D2-41B7-A511-51C1389DB1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3F8F270-EDCA-4447-8710-2F72FBD496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187"/>
            <a:ext cx="12192000" cy="673081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863EC03-0698-4B2F-B852-7D8B588D8A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4" t="-19260" r="-2694" b="13949"/>
          <a:stretch/>
        </p:blipFill>
        <p:spPr>
          <a:xfrm>
            <a:off x="319818" y="-1964313"/>
            <a:ext cx="11872182" cy="722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27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7F4B306B-34E6-4E61-94A2-DE92DF660D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711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 descr="Изображение выглядит как внутренний, электроника, цепь&#10;&#10;Описание создано автоматически">
            <a:extLst>
              <a:ext uri="{FF2B5EF4-FFF2-40B4-BE49-F238E27FC236}">
                <a16:creationId xmlns:a16="http://schemas.microsoft.com/office/drawing/2014/main" id="{7A689EC5-CA06-4C7D-BD9A-82DFC351EA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0885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Широкоэкранный</PresentationFormat>
  <Paragraphs>0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Зуев Валерий Александрович</dc:creator>
  <cp:lastModifiedBy>Зуев Валерий Александрович</cp:lastModifiedBy>
  <cp:revision>2</cp:revision>
  <dcterms:created xsi:type="dcterms:W3CDTF">2019-02-07T12:36:29Z</dcterms:created>
  <dcterms:modified xsi:type="dcterms:W3CDTF">2019-02-07T13:16:40Z</dcterms:modified>
</cp:coreProperties>
</file>